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Lembaga Negara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Makalah Konstitusi UUD 1945</a:t>
            </a:r>
          </a:p>
          <a:p>
            <a:r>
              <a:t>Kelompok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Permasalahan LPNK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Tumpang tindih kewenangan</a:t>
            </a:r>
          </a:p>
          <a:p>
            <a:r>
              <a:t>Koordinasi lemah</a:t>
            </a:r>
          </a:p>
          <a:p>
            <a:r>
              <a:t>SDM &amp; teknologi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Lembaga Yudikatif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MA, MK, KY</a:t>
            </a:r>
          </a:p>
          <a:p>
            <a:r>
              <a:t>Menjaga hukum &amp; konstitusi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Pemerintahan Demokratis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Pembagian kekuasaan</a:t>
            </a:r>
          </a:p>
          <a:p>
            <a:r>
              <a:t>Check and balances</a:t>
            </a:r>
          </a:p>
          <a:p>
            <a:r>
              <a:t>Transparansi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Kesimpulan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Sistem berubah menjadi lebih demokratis</a:t>
            </a:r>
          </a:p>
          <a:p>
            <a:r>
              <a:t>Tidak ada kekuasaan mutlak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Saran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Perjelas kewenangan</a:t>
            </a:r>
          </a:p>
          <a:p>
            <a:r>
              <a:t>Tingkatkan koordinasi</a:t>
            </a:r>
          </a:p>
          <a:p>
            <a:r>
              <a:t>Perkuat SDM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Pendahuluan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Lembaga negara adalah elemen penting dalam sistem pemerintahan.</a:t>
            </a:r>
          </a:p>
          <a:p>
            <a:r>
              <a:t>UUD 1945 sebagai dasar hukum tertinggi.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Latar Belakang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Pasca reformasi terjadi perubahan sistem ketatanegaraan.</a:t>
            </a:r>
          </a:p>
          <a:p>
            <a:r>
              <a:t>Dari sistem vertikal menjadi horizontal (check and balances).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Rumusan Masalah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Struktur lembaga negara</a:t>
            </a:r>
          </a:p>
          <a:p>
            <a:r>
              <a:t>2. Hubungan MPR</a:t>
            </a:r>
          </a:p>
          <a:p>
            <a:r>
              <a:t>3. Peran LPNK</a:t>
            </a:r>
          </a:p>
          <a:p>
            <a:r>
              <a:t>4. Tantangan LPNK</a:t>
            </a:r>
          </a:p>
          <a:p>
            <a:r>
              <a:t>5. Peran yudikatif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Tujuan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Menjelaskan struktur lembaga negara dan perannya dalam sistem demokrasi.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Manfaat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Teoritis: menambah wawasan</a:t>
            </a:r>
          </a:p>
          <a:p>
            <a:r>
              <a:t>2. Praktis: memahami sistem pemerintahan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Struktur Lembaga Negara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MPR, DPR, DPD, Presiden, MA, MK, KY, BPK</a:t>
            </a:r>
          </a:p>
          <a:p>
            <a:r>
              <a:t>Semua setara (check and balances)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Hubungan MPR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MPR tidak lagi tertinggi</a:t>
            </a:r>
          </a:p>
          <a:p>
            <a:r>
              <a:t>Hubungan bersifat fungsional</a:t>
            </a:r>
          </a:p>
          <a:p>
            <a:r>
              <a:t>Melantik Presiden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LPNK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Lembaga teknis di bawah Presiden</a:t>
            </a:r>
          </a:p>
          <a:p>
            <a:r>
              <a:t>Contoh: BPS, BKN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